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3" r:id="rId4"/>
    <p:sldId id="257" r:id="rId5"/>
    <p:sldId id="258" r:id="rId6"/>
    <p:sldId id="260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9939338" cy="6807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>
        <p:scale>
          <a:sx n="75" d="100"/>
          <a:sy n="75" d="100"/>
        </p:scale>
        <p:origin x="-148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8061A-7A1A-4CF1-B392-DF0D3F862BCF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D9A42-ABFF-4669-B477-17632E7015D3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861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6E42A-D484-4323-8D9F-ECD972CD9129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EC6C2-89D1-4E29-B922-F77E829D2471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7116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C6C2-89D1-4E29-B922-F77E829D2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014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C6C2-89D1-4E29-B922-F77E829D2471}" type="slidenum">
              <a:rPr lang="th-TH" smtClean="0"/>
              <a:t>2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75954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C6C2-89D1-4E29-B922-F77E829D2471}" type="slidenum">
              <a:rPr lang="th-TH" smtClean="0"/>
              <a:t>3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75954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C6C2-89D1-4E29-B922-F77E829D2471}" type="slidenum">
              <a:rPr lang="th-TH" smtClean="0"/>
              <a:t>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75954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C6C2-89D1-4E29-B922-F77E829D2471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014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dirty="0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1A1FE9-D140-4599-9FFF-98CFEE6B2356}" type="datetimeFigureOut">
              <a:rPr lang="th-TH" smtClean="0"/>
              <a:t>07/02/60</a:t>
            </a:fld>
            <a:endParaRPr lang="th-TH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BAFB15-46C7-4A49-A36B-AEA99DFAE21A}" type="slidenum">
              <a:rPr lang="th-TH" smtClean="0"/>
              <a:t>‹#›</a:t>
            </a:fld>
            <a:endParaRPr lang="th-TH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95536" y="2321446"/>
            <a:ext cx="8424936" cy="2403698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h-TH" sz="32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การจัดทำมาตรฐานการรักษาความมั่นคงปลอดภัยของระบบสารสนเทศตามวิธีการแบบ</a:t>
            </a:r>
            <a:r>
              <a:rPr lang="th-TH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ปลอดภัย</a:t>
            </a:r>
            <a:br>
              <a:rPr lang="th-TH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th-TH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ของหน่วยงานสังกัดกรมอนามัย</a:t>
            </a:r>
            <a:r>
              <a:rPr lang="en-US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n-US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th-TH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ตาม</a:t>
            </a:r>
            <a:r>
              <a:rPr lang="th-TH" sz="32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พระราชกฤษฎีกาว่าด้วยวิธีการแบบปลอดภัยในการทำธุรกรรมทางอิเล็กทรอนิกส์ พ.ศ. ๒๕๕๓</a:t>
            </a:r>
            <a:endParaRPr lang="th-TH" sz="32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7424" y="4725144"/>
            <a:ext cx="8705056" cy="2016224"/>
          </a:xfr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โดย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นางสาวชุลี</a:t>
            </a:r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วรรณ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นพวิสุทธิสกุล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นักวิชาการคอมพิวเตอร์ ชำนาญการพิเศษ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หัวหน้ากลุ่มเทคโนโลยีสารสนเทศ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แพร\เว็บ สรป\symbol-ministry\logo MOP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221" y="153491"/>
            <a:ext cx="1819881" cy="182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78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179512" y="2016224"/>
            <a:ext cx="8856984" cy="47971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หน่วยงานส่วนภูมิภาคที่เข้าร่วมประชุมหากมีประเด็น หรือข้อสงสัยต้องการ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ชี้แจง      การ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ประชุมผ่านระบบประชุมทางไกลให้ติดต่อเจ้าหน้าที่ผู้ควบคุมระบบประชุมทางไกลของหน่วยงานส่วนภูมิภาค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ผ่านโปรแกรม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LINE 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หรือ ช่องทาง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การสนทนา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(Chat)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ของระบบประชุมทางไกลกับผู้ควบคุมระบบประชุมทางไกลที่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ส่วนกลาง เพื่อให้ผู้จัดประชุมแจ้งประธานใน</a:t>
            </a:r>
            <a:r>
              <a:rPr lang="th-TH" sz="2800" b="1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ที่ประชุม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หน่วยงานส่วนภูมิภาค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ต้องปิด</a:t>
            </a:r>
            <a:r>
              <a:rPr lang="th-TH" sz="2800" b="1" dirty="0" err="1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ไมค์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ทุกครั้งในระบบประชุมทางไกล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(Web Conference)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ระหว่างการประชุม เพื่อไม่ให้เกิดเสียงรบกวนระหว่างการ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ประชุม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หน่วยงานเผยแพร่ประกาศ เรื่อง แจ้งแนวทางการปฏิบัติการใช้ระบบประชุมทางไกล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(Web Conference)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กรมอนามัย ให้เจ้าหน้าที่ทุกระดับในหน่วยงานได้รับทราบ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และ     ถือปฏิบัติ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944" cy="922114"/>
          </a:xfrm>
        </p:spPr>
        <p:txBody>
          <a:bodyPr>
            <a:noAutofit/>
          </a:bodyPr>
          <a:lstStyle/>
          <a:p>
            <a:pPr algn="ctr"/>
            <a:r>
              <a:rPr lang="th-TH" sz="44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สรุปแนวทางการแก้ปัญหาการใช้ระบบประชุมทางไกล (</a:t>
            </a:r>
            <a:r>
              <a:rPr lang="en-US" sz="44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Conference</a:t>
            </a:r>
            <a:r>
              <a:rPr lang="th-TH" sz="44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) กรมอนามัย (</a:t>
            </a:r>
            <a:r>
              <a:rPr lang="th-TH" sz="4400" b="1" u="sng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กรณีพบบ่อย) </a:t>
            </a:r>
            <a:r>
              <a:rPr lang="th-TH" sz="4000" b="1" u="sng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(ต่อ)</a:t>
            </a:r>
            <a:endParaRPr lang="th-TH" sz="4000" b="1" u="sng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40061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esktop\ngowj5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823" y="1556792"/>
            <a:ext cx="736453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8303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496" y="4221088"/>
            <a:ext cx="5112568" cy="237626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ชื่อกฎหมาย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พระราชกฤษฎีกา</a:t>
            </a:r>
            <a:r>
              <a:rPr lang="th-TH" sz="16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ว่า</a:t>
            </a:r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ด้วยวิธีการแบบปลอดภัยในการทำธุรกรรมทางอิเล็กทรอนิกส์ พ.ศ. ๒๕๕๓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ประกาศในราช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กิจจา</a:t>
            </a:r>
            <a:r>
              <a:rPr lang="th-TH" sz="1600" b="1" dirty="0" err="1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นุเบกษา</a:t>
            </a:r>
            <a:endParaRPr lang="th-TH" sz="16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1600" b="1" spc="-4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เล่ม </a:t>
            </a:r>
            <a:r>
              <a:rPr lang="th-TH" sz="1600" b="1" spc="-4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๑๒๗ / ตอนที่ ๕๓ ก / หน้า ๑๓ / วันที่ ๓ กันยายน ๒๕๕๓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เริ่มบังคับใช้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วันที่ ๒ มีนาคม ๒๕๕๔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ผู้รักษาการ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นายกรัฐมนตรี</a:t>
            </a:r>
            <a:endParaRPr lang="en-US" sz="16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873996" cy="53573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179512" y="1412776"/>
            <a:ext cx="4782437" cy="18722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2"/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พระราชกฤษฎีกาว่าด้วย</a:t>
            </a:r>
          </a:p>
          <a:p>
            <a:pPr marL="0" indent="0">
              <a:spcBef>
                <a:spcPts val="0"/>
              </a:spcBef>
              <a:buFont typeface="Wingdings 2"/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วิธีการแบบปลอดภัยในการทำธุรกรรมทางอิเล็กทรอนิกส์  พ.ศ. ๒๕๕๓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1888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1611" y="1484784"/>
            <a:ext cx="4998461" cy="187220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๑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ประกาศคณะกรรมการธุรกรรมทางอิเล็กทรอนิกส์ เรื่อง มาตรฐานการรักษาความมั่นคงปลอดภัยของระบบ</a:t>
            </a:r>
            <a:r>
              <a:rPr lang="th-TH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สารสนเทศ ตาม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วิธีการแบบปลอดภัย พ.ศ. ๒๕๕๕</a:t>
            </a:r>
            <a:endParaRPr lang="en-US" sz="3000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th-TH" sz="3200" b="1" u="sng" dirty="0" smtClean="0">
                <a:solidFill>
                  <a:schemeClr val="accent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ประกาศคณะกรรมการธุรกรรมทางอิเล็กทรอนิกส์</a:t>
            </a:r>
            <a:endParaRPr lang="th-TH" sz="3200" b="1" u="sng" dirty="0">
              <a:solidFill>
                <a:schemeClr val="accent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72"/>
          <a:stretch/>
        </p:blipFill>
        <p:spPr bwMode="auto">
          <a:xfrm>
            <a:off x="5220072" y="1196752"/>
            <a:ext cx="3773893" cy="52463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35496" y="4005064"/>
            <a:ext cx="5112568" cy="282288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ชื่อกฎหมาย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ประกาศคณะกรรมการธุรกรรมทางอิเล็กทรอนิกส์ เรื่อง มาตรฐานการรักษาความมั่นคงปลอดภัยของระบบสารสนเทศตามวิธีการแบบปลอดภัย พ.ศ. ๒๕๕๕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ประกาศในราชกิจจา</a:t>
            </a:r>
            <a:r>
              <a:rPr lang="th-TH" sz="1600" b="1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นุเบกษา</a:t>
            </a:r>
            <a:endParaRPr lang="th-TH" sz="16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16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เล่ม ๑๒๙ / ตอนพิเศษ ๑๙๑ ง / หน้า ๔๒ / วันที่ ๑๙ ธันวาคม ๒๕๕๕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เริ่มบังคับใช้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วันที่ ๑๑ ธันวาคม ๒๕๕๖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ผู้รักษาการ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รัฐมนตรีว่าการกระทรวงเทคโนโลยีสารสนเทศและการสื่อสาร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2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1611" y="1700808"/>
            <a:ext cx="8892480" cy="187220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ประกาศคณะกรรมการธุรกรรมทางอิเล็กทรอนิกส์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เรื่อง รายชื่อหน่วยงานหรือองค์กร หรือส่วนงานของหน่วยงานหรือองค์กรที่ถือเป็นโครงสร้างพื้นฐานสำคัญของประเทศซึ่งต้องกระทำตามวิธีการแบบปลอดภัยในระดับ</a:t>
            </a:r>
            <a:r>
              <a:rPr lang="th-TH" sz="3000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เคร่งครัด พ.ศ. ๒๕๕๙</a:t>
            </a:r>
            <a:endParaRPr lang="en-US" sz="3000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th-TH" sz="3200" b="1" u="sng" dirty="0" smtClean="0">
                <a:solidFill>
                  <a:schemeClr val="accent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ประกาศคณะกรรมการธุรกรรมทางอิเล็กทรอนิกส์</a:t>
            </a:r>
            <a:endParaRPr lang="th-TH" sz="3200" b="1" u="sng" dirty="0">
              <a:solidFill>
                <a:schemeClr val="accent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052" name="Picture 4" descr="C:\Users\Administrator\Desktop\2017-02-06_16-59-5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7" t="2195" r="45929" b="37515"/>
          <a:stretch/>
        </p:blipFill>
        <p:spPr bwMode="auto">
          <a:xfrm>
            <a:off x="2771800" y="3332088"/>
            <a:ext cx="4824536" cy="33400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71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th-TH" sz="3200" b="1" u="sng" dirty="0">
                <a:solidFill>
                  <a:schemeClr val="accent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แผนการดำเนินงานการรักษาความมั่นคงปลอดภัยของระบบสารสนเทศ</a:t>
            </a:r>
            <a:br>
              <a:rPr lang="th-TH" sz="3200" b="1" u="sng" dirty="0">
                <a:solidFill>
                  <a:schemeClr val="accent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</a:br>
            <a:r>
              <a:rPr lang="th-TH" sz="3200" b="1" u="sng" dirty="0">
                <a:solidFill>
                  <a:schemeClr val="accent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ตามวิธีการแบบปลอดภัยของหน่วยงาน สังกัด</a:t>
            </a:r>
            <a:r>
              <a:rPr lang="th-TH" sz="3200" b="1" u="sng" dirty="0" smtClean="0">
                <a:solidFill>
                  <a:schemeClr val="accent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กรมอนามัย</a:t>
            </a:r>
            <a:endParaRPr lang="th-TH" sz="3200" b="1" u="sng" dirty="0">
              <a:solidFill>
                <a:schemeClr val="accent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3499"/>
              </p:ext>
            </p:extLst>
          </p:nvPr>
        </p:nvGraphicFramePr>
        <p:xfrm>
          <a:off x="141370" y="2026017"/>
          <a:ext cx="8872386" cy="466375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37677"/>
                <a:gridCol w="2839778"/>
                <a:gridCol w="333260"/>
                <a:gridCol w="345727"/>
                <a:gridCol w="333260"/>
                <a:gridCol w="378455"/>
                <a:gridCol w="348844"/>
                <a:gridCol w="328583"/>
                <a:gridCol w="331701"/>
                <a:gridCol w="333260"/>
                <a:gridCol w="796127"/>
                <a:gridCol w="796127"/>
                <a:gridCol w="1269587"/>
              </a:tblGrid>
              <a:tr h="2244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กิจกรรม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วันที่เริ่ม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วันที่สิ้นสุด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45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ม.ค.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มี.ค.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เม.ย.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พ.ค.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มิ.ย.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ก.ค.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ส.ค.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48904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ศึกษามาตรฐานการรักษาความมั่นคง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ปลอดภัย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ระบบสารสนเทศตามวิธีการแบบปลอดภัย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 ม.ค.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 ก.พ.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กองแผนงาน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</a:tr>
              <a:tr h="622789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จัดประชุมชี้แจงมาตรฐานการรักษาความ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มั่นคง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ปลอดภัย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ของระบบสารสนเทศตามวิธีการ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แบบ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ปลอดภัย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 ก.พ.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 ก.พ.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กองแผนงาน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8904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จัดทำหนังสือเสนอผู้บริหารลงนาม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ประกาศ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แจ้ง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หน่วยงานดำเนินการตามมาตรฐานฯ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 ก.พ. 60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en-US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กองแผนงาน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</a:tr>
              <a:tr h="41519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หน่วยงานตรวจสอบและ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มาตรฐานฯ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en-US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 เม.ย.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หน่วยงานสังกัด</a:t>
                      </a:r>
                    </a:p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อนามัย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จัดทำสรุปผลการดำเนินงาน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ตามมาตรฐาน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ฯ </a:t>
                      </a:r>
                      <a:endParaRPr lang="th-TH" sz="1200" u="none" strike="noStrike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ระยะ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 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ส่ง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ข้อมูลให้กองแผนงาน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 เม.ย. 60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 เม.ย.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หน่วยงานสังกัด</a:t>
                      </a:r>
                    </a:p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อนามัย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</a:tr>
              <a:tr h="64807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จัดประชุมติดตามผลการดำเนินงาน 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แลกเปลี่ยน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เรียนรู้ของหน่วยงานที่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ตามมาตรฐานฯ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 เม.ย.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 เม.ย.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กองแผนงาน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6442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หน่วยงานดำเนินงานตามมาตรฐานฯ </a:t>
                      </a:r>
                      <a:endParaRPr lang="th-TH" sz="1200" u="none" strike="noStrike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หลังจาก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ประชุม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เม.ย.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 ก.ค.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หน่วยงานสังกัด</a:t>
                      </a:r>
                    </a:p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อนามัย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</a:tr>
              <a:tr h="439724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จัดทำสรุปผลการดำเนินงานตามมาตรฐานฯ </a:t>
                      </a:r>
                      <a:endParaRPr lang="th-TH" sz="1200" u="none" strike="noStrike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ระยะ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 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ส่ง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ข้อมูลให้กองแผนงาน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 ก.ค.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 ก.ค.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หน่วยงานสังกัด</a:t>
                      </a:r>
                    </a:p>
                    <a:p>
                      <a:pPr algn="ctr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อนามัย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137"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สรุปรายงานผลการดำเนินงานของ</a:t>
                      </a:r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</a:p>
                    <a:p>
                      <a:pPr algn="l" fontAlgn="t"/>
                      <a:r>
                        <a:rPr lang="th-TH" sz="12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เสนอ</a:t>
                      </a:r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ผู้บริหาร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 ก.ค.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ส.ค. 60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2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กองแผนงาน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85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esktop\ngowj5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823" y="1556792"/>
            <a:ext cx="736453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4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7424" y="4725144"/>
            <a:ext cx="8705056" cy="2016224"/>
          </a:xfr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โดย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นางสาวชุลี</a:t>
            </a:r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วรรณ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นพวิสุทธิสกุล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นักวิชาการคอมพิวเตอร์ ชำนาญการพิเศษ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หัวหน้ากลุ่มเทคโนโลยีสารสนเทศ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แพร\เว็บ สรป\symbol-ministry\logo MOP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7417"/>
            <a:ext cx="1819881" cy="182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827584" y="278092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ประกาศกรมอนามัย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เรื่อง ข้อกำหนดและขั้นตอน</a:t>
            </a:r>
            <a:br>
              <a:rPr lang="th-TH" sz="3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การใช้ระบบประชุมทางไกล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 (Web Conference)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กรม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อนามัย แบบ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เคร่งครัด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8396366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1611" y="2204864"/>
            <a:ext cx="8892480" cy="388843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มีการกำหนด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ประเด็นสำคัญ </a:t>
            </a: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ดังต่อไปนี้</a:t>
            </a:r>
          </a:p>
          <a:p>
            <a:pPr marL="0" indent="0">
              <a:spcBef>
                <a:spcPts val="0"/>
              </a:spcBef>
              <a:buNone/>
            </a:pPr>
            <a:endParaRPr lang="en-US" sz="7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๑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ขั้นตอน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การติดต่อขอใช้บริการระบบประชุมทางไกล 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Conference)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๒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ข้อกำหนด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ด้านเทคนิคของอุปกรณ์และโปรแกรมที่ใช้งานร่วมกับระบบประชุมทางไกล 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Conference)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ประกอบด้วย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๓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ข้อ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กำหนดการใช้ระบบประชุมทางไกล 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Conference)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๔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สามารถ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ดาวน์โหลดโปรแกรม/คู่มือการใช้งาน/แบบฟอร์มการขอใช้ระบบประชุมทางไกล 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Conference)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ได้ที่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http://ict.anamai.moph.go.th/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เมนู บริการ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Conference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34396" y="891983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ประกาศกรมอนามัย เรื่อง ข้อกำหนดและขั้นตอนการใช้ระบบประชุมทางไกล (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Conference) </a:t>
            </a:r>
            <a:r>
              <a:rPr lang="th-TH" sz="36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กรม</a:t>
            </a:r>
            <a:r>
              <a:rPr lang="th-TH" sz="3600" b="1" u="sng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อนามัยแบบ</a:t>
            </a:r>
            <a:r>
              <a:rPr lang="th-TH" sz="3600" b="1" u="sng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เคร่งครัด </a:t>
            </a:r>
          </a:p>
        </p:txBody>
      </p:sp>
    </p:spTree>
    <p:extLst>
      <p:ext uri="{BB962C8B-B14F-4D97-AF65-F5344CB8AC3E}">
        <p14:creationId xmlns:p14="http://schemas.microsoft.com/office/powerpoint/2010/main" val="29689933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th-TH" sz="4400" b="1" u="sng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สรุปแนวทางการแก้ปัญหาการใช้ระบบประชุมทางไกล (</a:t>
            </a:r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Web Conference</a:t>
            </a:r>
            <a:r>
              <a:rPr lang="th-TH" sz="4400" b="1" u="sng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) กรมอนามัย (กรณีพบบ่อย)</a:t>
            </a:r>
            <a:endParaRPr lang="th-TH" sz="4400" b="1" u="sng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7525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เจ้าหน้าที่ของหน่วยงาน เข้าร่วมประชุมตามวัน และเวลาที่กำหนด และ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เจ้าหน้าที่      ผู้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ควบคุมระบบการประชุมทางไกลของหน่วยงานส่วนภูมิภาคเข้าร่วมระบบประชุมทางไกล ก่อนเวลาประชุม ๓๐ นาที เพื่อเตรียมระบบงานและไฟล์เอกสารนำเสนอก่อนการประชุม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หน่วยงานตรวจสอบและจัดหาคุณลักษณะเฉพาะอุปกรณ์ที่ใช้ร่วมกับระบบประชุมทางไกล ตามที่สำนักงานรัฐบาลอิเล็กทรอนิกส์ (องค์การมหาชน) (</a:t>
            </a:r>
            <a:r>
              <a:rPr lang="th-TH" sz="2800" b="1" dirty="0" err="1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สรอ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.) กำหนดหรือดีกว่า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หน่วยงานส่วนกลางและส่วนภูมิภาคต้องมีเจ้าหน้าที่ที่มีความรู้การใช้ระบบประชุมทางไกลอย่างน้อย ๒ 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คน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มีการประชุมผ่านระบบประชุมทางไกลหน่วยงานส่วนภูมิภาคต้องมีเจ้าหน้าที่ผู้ควบคุมระบบประชุมทางไกล จำนวน ๑ คน ดูแลและควบคุมระบบงานตลอดเวลาจนเสร็จ</a:t>
            </a:r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สิ้น  การ</a:t>
            </a:r>
            <a:r>
              <a:rPr lang="th-TH" sz="2800" b="1" dirty="0">
                <a:solidFill>
                  <a:schemeClr val="accent1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ประชุม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b="1" dirty="0">
              <a:solidFill>
                <a:schemeClr val="accent1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8290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467</TotalTime>
  <Words>898</Words>
  <Application>Microsoft Office PowerPoint</Application>
  <PresentationFormat>นำเสนอทางหน้าจอ (4:3)</PresentationFormat>
  <Paragraphs>201</Paragraphs>
  <Slides>11</Slides>
  <Notes>5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ไหลเวียน</vt:lpstr>
      <vt:lpstr>การจัดทำมาตรฐานการรักษาความมั่นคงปลอดภัยของระบบสารสนเทศตามวิธีการแบบปลอดภัย ของหน่วยงานสังกัดกรมอนามัย ตามพระราชกฤษฎีกาว่าด้วยวิธีการแบบปลอดภัยในการทำธุรกรรมทางอิเล็กทรอนิกส์ พ.ศ. ๒๕๕๓</vt:lpstr>
      <vt:lpstr>งานนำเสนอ PowerPoint</vt:lpstr>
      <vt:lpstr>ประกาศคณะกรรมการธุรกรรมทางอิเล็กทรอนิกส์</vt:lpstr>
      <vt:lpstr>ประกาศคณะกรรมการธุรกรรมทางอิเล็กทรอนิกส์</vt:lpstr>
      <vt:lpstr>แผนการดำเนินงานการรักษาความมั่นคงปลอดภัยของระบบสารสนเทศ ตามวิธีการแบบปลอดภัยของหน่วยงาน สังกัดกรมอนามัย</vt:lpstr>
      <vt:lpstr>งานนำเสนอ PowerPoint</vt:lpstr>
      <vt:lpstr>งานนำเสนอ PowerPoint</vt:lpstr>
      <vt:lpstr>งานนำเสนอ PowerPoint</vt:lpstr>
      <vt:lpstr>สรุปแนวทางการแก้ปัญหาการใช้ระบบประชุมทางไกล (Web Conference) กรมอนามัย (กรณีพบบ่อย)</vt:lpstr>
      <vt:lpstr>สรุปแนวทางการแก้ปัญหาการใช้ระบบประชุมทางไกล (Web Conference) กรมอนามัย (กรณีพบบ่อย) (ต่อ)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ข้อกำหนดและขั้นตอนการใช้ระบบประชุมทางไกล (Web Conference) กรมอนามัย แบบเคร่งครัด ปีงบประมาณ 2560</dc:title>
  <dc:creator>Windows User</dc:creator>
  <cp:lastModifiedBy>Windows User</cp:lastModifiedBy>
  <cp:revision>56</cp:revision>
  <cp:lastPrinted>2017-02-07T03:58:57Z</cp:lastPrinted>
  <dcterms:created xsi:type="dcterms:W3CDTF">2017-02-06T02:52:48Z</dcterms:created>
  <dcterms:modified xsi:type="dcterms:W3CDTF">2017-02-07T04:06:22Z</dcterms:modified>
</cp:coreProperties>
</file>